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4"/>
  </p:notesMasterIdLst>
  <p:sldIdLst>
    <p:sldId id="257" r:id="rId2"/>
    <p:sldId id="274" r:id="rId3"/>
    <p:sldId id="275" r:id="rId4"/>
    <p:sldId id="279" r:id="rId5"/>
    <p:sldId id="280" r:id="rId6"/>
    <p:sldId id="281" r:id="rId7"/>
    <p:sldId id="282" r:id="rId8"/>
    <p:sldId id="285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354" r:id="rId74"/>
    <p:sldId id="355" r:id="rId75"/>
    <p:sldId id="356" r:id="rId76"/>
    <p:sldId id="357" r:id="rId77"/>
    <p:sldId id="358" r:id="rId78"/>
    <p:sldId id="359" r:id="rId79"/>
    <p:sldId id="360" r:id="rId80"/>
    <p:sldId id="361" r:id="rId81"/>
    <p:sldId id="362" r:id="rId82"/>
    <p:sldId id="363" r:id="rId83"/>
    <p:sldId id="364" r:id="rId84"/>
    <p:sldId id="365" r:id="rId85"/>
    <p:sldId id="366" r:id="rId86"/>
    <p:sldId id="367" r:id="rId87"/>
    <p:sldId id="368" r:id="rId88"/>
    <p:sldId id="369" r:id="rId89"/>
    <p:sldId id="370" r:id="rId90"/>
    <p:sldId id="371" r:id="rId91"/>
    <p:sldId id="372" r:id="rId92"/>
    <p:sldId id="373" r:id="rId93"/>
    <p:sldId id="374" r:id="rId94"/>
    <p:sldId id="375" r:id="rId95"/>
    <p:sldId id="376" r:id="rId96"/>
    <p:sldId id="377" r:id="rId97"/>
    <p:sldId id="378" r:id="rId98"/>
    <p:sldId id="379" r:id="rId99"/>
    <p:sldId id="380" r:id="rId100"/>
    <p:sldId id="381" r:id="rId101"/>
    <p:sldId id="382" r:id="rId102"/>
    <p:sldId id="383" r:id="rId103"/>
    <p:sldId id="384" r:id="rId104"/>
    <p:sldId id="385" r:id="rId105"/>
    <p:sldId id="386" r:id="rId106"/>
    <p:sldId id="387" r:id="rId107"/>
    <p:sldId id="388" r:id="rId108"/>
    <p:sldId id="389" r:id="rId109"/>
    <p:sldId id="390" r:id="rId110"/>
    <p:sldId id="391" r:id="rId111"/>
    <p:sldId id="392" r:id="rId112"/>
    <p:sldId id="393" r:id="rId113"/>
    <p:sldId id="394" r:id="rId114"/>
    <p:sldId id="395" r:id="rId115"/>
    <p:sldId id="396" r:id="rId116"/>
    <p:sldId id="397" r:id="rId117"/>
    <p:sldId id="398" r:id="rId118"/>
    <p:sldId id="399" r:id="rId119"/>
    <p:sldId id="400" r:id="rId120"/>
    <p:sldId id="401" r:id="rId121"/>
    <p:sldId id="402" r:id="rId122"/>
    <p:sldId id="403" r:id="rId12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403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676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122</Words>
  <Application>Microsoft Office PowerPoint</Application>
  <PresentationFormat>On-screen Show (16:9)</PresentationFormat>
  <Paragraphs>122</Paragraphs>
  <Slides>122</Slides>
  <Notes>122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vishu rudra</cp:lastModifiedBy>
  <cp:revision>2</cp:revision>
  <dcterms:created xsi:type="dcterms:W3CDTF">2023-03-03T17:12:35Z</dcterms:created>
  <dcterms:modified xsi:type="dcterms:W3CDTF">2023-03-03T17:16:07Z</dcterms:modified>
</cp:coreProperties>
</file>